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82" r:id="rId4"/>
    <p:sldId id="268" r:id="rId5"/>
    <p:sldId id="269" r:id="rId6"/>
    <p:sldId id="258" r:id="rId7"/>
    <p:sldId id="270" r:id="rId8"/>
    <p:sldId id="259" r:id="rId9"/>
    <p:sldId id="260" r:id="rId10"/>
    <p:sldId id="273" r:id="rId11"/>
    <p:sldId id="261" r:id="rId12"/>
    <p:sldId id="271" r:id="rId13"/>
    <p:sldId id="283" r:id="rId14"/>
    <p:sldId id="290" r:id="rId15"/>
    <p:sldId id="291" r:id="rId16"/>
    <p:sldId id="262" r:id="rId17"/>
    <p:sldId id="280" r:id="rId18"/>
    <p:sldId id="274" r:id="rId19"/>
    <p:sldId id="263" r:id="rId20"/>
    <p:sldId id="284" r:id="rId21"/>
    <p:sldId id="285" r:id="rId22"/>
    <p:sldId id="286" r:id="rId23"/>
    <p:sldId id="287" r:id="rId24"/>
    <p:sldId id="264" r:id="rId25"/>
    <p:sldId id="276" r:id="rId26"/>
    <p:sldId id="275" r:id="rId27"/>
    <p:sldId id="265" r:id="rId28"/>
    <p:sldId id="267" r:id="rId29"/>
    <p:sldId id="278" r:id="rId30"/>
    <p:sldId id="279" r:id="rId31"/>
    <p:sldId id="292" r:id="rId32"/>
    <p:sldId id="277" r:id="rId33"/>
    <p:sldId id="289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9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4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3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8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3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7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0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8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3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4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5D526-69A4-45B0-9746-3E334D89838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FF0DE-B856-4686-B94A-668005012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5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414938" y="448377"/>
            <a:ext cx="7243576" cy="3340446"/>
          </a:xfrm>
        </p:spPr>
        <p:txBody>
          <a:bodyPr>
            <a:noAutofit/>
          </a:bodyPr>
          <a:lstStyle/>
          <a:p>
            <a:pPr algn="l"/>
            <a:r>
              <a:rPr lang="en-US" sz="11500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tudent</a:t>
            </a:r>
            <a:r>
              <a:rPr lang="en-US" sz="9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9600" dirty="0">
                <a:solidFill>
                  <a:schemeClr val="accent6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Registration</a:t>
            </a:r>
            <a:r>
              <a:rPr lang="en-US" sz="9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9600" dirty="0">
                <a:solidFill>
                  <a:schemeClr val="accent4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System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320929" y="4564940"/>
            <a:ext cx="7166550" cy="229306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Group Name : 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STDR System</a:t>
            </a:r>
          </a:p>
          <a:p>
            <a:pPr algn="l"/>
            <a:r>
              <a:rPr lang="en-US" sz="32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Group Member : </a:t>
            </a:r>
            <a:r>
              <a:rPr lang="en-US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Amdulharis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Yunuh                  </a:t>
            </a:r>
            <a:r>
              <a:rPr lang="en-US" sz="32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591431016</a:t>
            </a:r>
          </a:p>
          <a:p>
            <a:pPr algn="l"/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            </a:t>
            </a:r>
            <a:r>
              <a:rPr lang="en-US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MuhammadAtip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Waehama</a:t>
            </a:r>
            <a:r>
              <a:rPr lang="en-US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   </a:t>
            </a:r>
            <a:r>
              <a:rPr lang="en-US" sz="32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591431008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2"/>
          <a:srcRect l="16899" t="1495" r="16999" b="6839"/>
          <a:stretch/>
        </p:blipFill>
        <p:spPr>
          <a:xfrm>
            <a:off x="8030817" y="273217"/>
            <a:ext cx="3839449" cy="2994918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3"/>
          <a:srcRect l="20727" t="6567" r="20565" b="11549"/>
          <a:stretch/>
        </p:blipFill>
        <p:spPr>
          <a:xfrm>
            <a:off x="7487479" y="3563361"/>
            <a:ext cx="3937551" cy="30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5880" t="7290" r="16082" b="12636"/>
          <a:stretch/>
        </p:blipFill>
        <p:spPr>
          <a:xfrm>
            <a:off x="2305878" y="316584"/>
            <a:ext cx="9886122" cy="6541416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225288" y="1728201"/>
            <a:ext cx="2928730" cy="22156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It will show on table now</a:t>
            </a:r>
            <a:endParaRPr lang="en-US" sz="4400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358548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/>
          <a:srcRect l="20870" t="13089" r="10788" b="6839"/>
          <a:stretch/>
        </p:blipFill>
        <p:spPr>
          <a:xfrm>
            <a:off x="2947723" y="399272"/>
            <a:ext cx="9244277" cy="6089374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18993" y="1622184"/>
            <a:ext cx="2928730" cy="35247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Manage student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solidFill>
                <a:srgbClr val="444444"/>
              </a:solidFill>
              <a:latin typeface="Times New Roman" panose="02020603050405020304" pitchFamily="18" charset="0"/>
              <a:ea typeface="Calibri" panose="020F0502020204030204" pitchFamily="34" charset="0"/>
              <a:cs typeface="TH Niramit A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User can add new student, edit student, delete or remove student we call user can control everything.</a:t>
            </a:r>
            <a:endParaRPr lang="en-US" sz="2400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351934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2"/>
          <a:srcRect l="20870" t="13452" r="10788" b="7018"/>
          <a:stretch/>
        </p:blipFill>
        <p:spPr>
          <a:xfrm>
            <a:off x="1338469" y="0"/>
            <a:ext cx="10098157" cy="66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4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1073" t="13089" r="10074" b="6656"/>
          <a:stretch/>
        </p:blipFill>
        <p:spPr>
          <a:xfrm>
            <a:off x="2398643" y="301016"/>
            <a:ext cx="9793357" cy="6417837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238541" y="2099262"/>
            <a:ext cx="2928730" cy="22156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It will show on table now</a:t>
            </a:r>
            <a:endParaRPr lang="en-US" sz="4400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332614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5777" t="7356" r="15547" b="12817"/>
          <a:stretch/>
        </p:blipFill>
        <p:spPr>
          <a:xfrm>
            <a:off x="2346800" y="238541"/>
            <a:ext cx="9845200" cy="6433930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132524" y="1887227"/>
            <a:ext cx="2928730" cy="31954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If we delete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It will show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Massage</a:t>
            </a:r>
          </a:p>
        </p:txBody>
      </p:sp>
    </p:spTree>
    <p:extLst>
      <p:ext uri="{BB962C8B-B14F-4D97-AF65-F5344CB8AC3E}">
        <p14:creationId xmlns:p14="http://schemas.microsoft.com/office/powerpoint/2010/main" val="123164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5675" t="7164" r="15762" b="13179"/>
          <a:stretch/>
        </p:blipFill>
        <p:spPr>
          <a:xfrm>
            <a:off x="2524807" y="331304"/>
            <a:ext cx="9667193" cy="6314661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73155" y="2072757"/>
            <a:ext cx="2928730" cy="2265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If click ok that mean deleted</a:t>
            </a:r>
          </a:p>
        </p:txBody>
      </p:sp>
    </p:spTree>
    <p:extLst>
      <p:ext uri="{BB962C8B-B14F-4D97-AF65-F5344CB8AC3E}">
        <p14:creationId xmlns:p14="http://schemas.microsoft.com/office/powerpoint/2010/main" val="1974399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7000" t="1494" r="17204" b="7202"/>
          <a:stretch/>
        </p:blipFill>
        <p:spPr>
          <a:xfrm>
            <a:off x="3401787" y="0"/>
            <a:ext cx="8790214" cy="6858000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92766" y="1774505"/>
            <a:ext cx="3180521" cy="18161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Add Course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solidFill>
                <a:srgbClr val="444444"/>
              </a:solidFill>
              <a:latin typeface="Times New Roman" panose="02020603050405020304" pitchFamily="18" charset="0"/>
              <a:ea typeface="Calibri" panose="020F0502020204030204" pitchFamily="34" charset="0"/>
              <a:cs typeface="TH Niramit A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User can add new course.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Depend on user.</a:t>
            </a:r>
            <a:endParaRPr lang="en-US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2318347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/>
          <a:srcRect l="18732" t="17799" r="19140" b="22599"/>
          <a:stretch/>
        </p:blipFill>
        <p:spPr>
          <a:xfrm>
            <a:off x="728870" y="410818"/>
            <a:ext cx="11044621" cy="5956853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l="40352" t="38311" r="40349" b="43381"/>
          <a:stretch/>
        </p:blipFill>
        <p:spPr>
          <a:xfrm>
            <a:off x="3071934" y="2768989"/>
            <a:ext cx="3781551" cy="20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8732" t="17799" r="19140" b="22599"/>
          <a:stretch/>
        </p:blipFill>
        <p:spPr>
          <a:xfrm>
            <a:off x="530087" y="1126505"/>
            <a:ext cx="10164417" cy="5482120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9011480" y="124688"/>
            <a:ext cx="2928730" cy="22156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It will show on table now</a:t>
            </a:r>
            <a:endParaRPr lang="en-US" sz="4400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2140293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7204" t="1857" r="17101" b="6839"/>
          <a:stretch/>
        </p:blipFill>
        <p:spPr>
          <a:xfrm>
            <a:off x="3415391" y="1"/>
            <a:ext cx="8776609" cy="6858000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191270" y="1555923"/>
            <a:ext cx="3015755" cy="31954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Manage course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solidFill>
                <a:srgbClr val="444444"/>
              </a:solidFill>
              <a:latin typeface="Times New Roman" panose="02020603050405020304" pitchFamily="18" charset="0"/>
              <a:ea typeface="Calibri" panose="020F0502020204030204" pitchFamily="34" charset="0"/>
              <a:cs typeface="TH Niramit A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User can add new course, edit course, delete or remove course we call user can control everything.</a:t>
            </a:r>
            <a:endParaRPr lang="en-US" sz="2400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234095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0463" t="6567" r="20564" b="11549"/>
          <a:stretch/>
        </p:blipFill>
        <p:spPr>
          <a:xfrm>
            <a:off x="3407084" y="0"/>
            <a:ext cx="8784916" cy="6858000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159027" y="2782669"/>
            <a:ext cx="309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The Main Form</a:t>
            </a:r>
          </a:p>
        </p:txBody>
      </p:sp>
      <p:sp>
        <p:nvSpPr>
          <p:cNvPr id="3" name="ลูกศรขวา 2"/>
          <p:cNvSpPr/>
          <p:nvPr/>
        </p:nvSpPr>
        <p:spPr>
          <a:xfrm>
            <a:off x="8176591" y="5473148"/>
            <a:ext cx="2544417" cy="1384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Shutdown</a:t>
            </a:r>
          </a:p>
        </p:txBody>
      </p:sp>
    </p:spTree>
    <p:extLst>
      <p:ext uri="{BB962C8B-B14F-4D97-AF65-F5344CB8AC3E}">
        <p14:creationId xmlns:p14="http://schemas.microsoft.com/office/powerpoint/2010/main" val="1861546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8730" t="17256" r="19139" b="22781"/>
          <a:stretch/>
        </p:blipFill>
        <p:spPr>
          <a:xfrm>
            <a:off x="556591" y="202781"/>
            <a:ext cx="11410122" cy="61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7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8731" t="17074" r="18731" b="22781"/>
          <a:stretch/>
        </p:blipFill>
        <p:spPr>
          <a:xfrm>
            <a:off x="96837" y="1199321"/>
            <a:ext cx="10465146" cy="5658679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9263270" y="91485"/>
            <a:ext cx="2928730" cy="22156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It will show on table now</a:t>
            </a:r>
            <a:endParaRPr lang="en-US" sz="4400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2569939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2805" t="14176" r="14759" b="26042"/>
          <a:stretch/>
        </p:blipFill>
        <p:spPr>
          <a:xfrm>
            <a:off x="0" y="1212573"/>
            <a:ext cx="10486810" cy="5645427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9263270" y="177696"/>
            <a:ext cx="2928730" cy="31954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If we delete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It will show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Massage</a:t>
            </a:r>
          </a:p>
        </p:txBody>
      </p:sp>
    </p:spTree>
    <p:extLst>
      <p:ext uri="{BB962C8B-B14F-4D97-AF65-F5344CB8AC3E}">
        <p14:creationId xmlns:p14="http://schemas.microsoft.com/office/powerpoint/2010/main" val="1370316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2805" t="13993" r="15167" b="26042"/>
          <a:stretch/>
        </p:blipFill>
        <p:spPr>
          <a:xfrm>
            <a:off x="122095" y="1046922"/>
            <a:ext cx="10691679" cy="5811078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9018372" y="98183"/>
            <a:ext cx="2928730" cy="2265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If click ok that mean deleted</a:t>
            </a:r>
          </a:p>
        </p:txBody>
      </p:sp>
    </p:spTree>
    <p:extLst>
      <p:ext uri="{BB962C8B-B14F-4D97-AF65-F5344CB8AC3E}">
        <p14:creationId xmlns:p14="http://schemas.microsoft.com/office/powerpoint/2010/main" val="3460202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6987" t="1132" r="17101" b="6659"/>
          <a:stretch/>
        </p:blipFill>
        <p:spPr>
          <a:xfrm>
            <a:off x="3473003" y="1"/>
            <a:ext cx="8718997" cy="6858000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159025" y="1178158"/>
            <a:ext cx="3194707" cy="40225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Add score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H Niramit A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User can add score to each student,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edit score, delete or remove score depend on user.</a:t>
            </a:r>
            <a:endParaRPr lang="en-US" sz="2800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57461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0667" t="15262" r="20870" b="20426"/>
          <a:stretch/>
        </p:blipFill>
        <p:spPr>
          <a:xfrm>
            <a:off x="530087" y="0"/>
            <a:ext cx="11052313" cy="68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81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0360" t="14901" r="20463" b="20245"/>
          <a:stretch/>
        </p:blipFill>
        <p:spPr>
          <a:xfrm>
            <a:off x="0" y="622852"/>
            <a:ext cx="10119052" cy="6235148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7944736" y="410819"/>
            <a:ext cx="3955716" cy="1146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Course id can select depend on user.</a:t>
            </a:r>
            <a:endParaRPr lang="en-US" sz="3200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387989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7204" t="1493" r="17102" b="6839"/>
          <a:stretch/>
        </p:blipFill>
        <p:spPr>
          <a:xfrm>
            <a:off x="3485322" y="27645"/>
            <a:ext cx="8706678" cy="6830355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92764" y="1748001"/>
            <a:ext cx="3392557" cy="3104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Edit / Delete Score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H Niramit A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This is user can edit or update score or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if no need some score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it can delete by user.</a:t>
            </a:r>
            <a:endParaRPr lang="en-US" sz="2800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389223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0259" t="14539" r="20564" b="20969"/>
          <a:stretch/>
        </p:blipFill>
        <p:spPr>
          <a:xfrm>
            <a:off x="1162452" y="331303"/>
            <a:ext cx="9916365" cy="6076122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6611982" y="4781587"/>
            <a:ext cx="418191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Edit or update score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26535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0463" t="15081" r="20361" b="23686"/>
          <a:stretch/>
        </p:blipFill>
        <p:spPr>
          <a:xfrm>
            <a:off x="655926" y="344557"/>
            <a:ext cx="10171100" cy="5917096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5883112" y="5020126"/>
            <a:ext cx="57765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Edit or update score already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4877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0157" t="6024" r="21175" b="12454"/>
          <a:stretch/>
        </p:blipFill>
        <p:spPr>
          <a:xfrm>
            <a:off x="3413761" y="0"/>
            <a:ext cx="8778239" cy="6858000"/>
          </a:xfrm>
          <a:prstGeom prst="rect">
            <a:avLst/>
          </a:prstGeom>
        </p:spPr>
      </p:pic>
      <p:sp>
        <p:nvSpPr>
          <p:cNvPr id="3" name="กล่องข้อความ 2"/>
          <p:cNvSpPr txBox="1"/>
          <p:nvPr/>
        </p:nvSpPr>
        <p:spPr>
          <a:xfrm>
            <a:off x="159027" y="2782669"/>
            <a:ext cx="309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The Main Form</a:t>
            </a:r>
          </a:p>
        </p:txBody>
      </p:sp>
      <p:sp>
        <p:nvSpPr>
          <p:cNvPr id="5" name="ลูกศรขวา 4"/>
          <p:cNvSpPr/>
          <p:nvPr/>
        </p:nvSpPr>
        <p:spPr>
          <a:xfrm>
            <a:off x="8176591" y="5473148"/>
            <a:ext cx="2544417" cy="13848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we click </a:t>
            </a:r>
          </a:p>
        </p:txBody>
      </p:sp>
    </p:spTree>
    <p:extLst>
      <p:ext uri="{BB962C8B-B14F-4D97-AF65-F5344CB8AC3E}">
        <p14:creationId xmlns:p14="http://schemas.microsoft.com/office/powerpoint/2010/main" val="3283439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0260" t="14719" r="20360" b="20788"/>
          <a:stretch/>
        </p:blipFill>
        <p:spPr>
          <a:xfrm>
            <a:off x="975245" y="331305"/>
            <a:ext cx="10037311" cy="6129131"/>
          </a:xfrm>
          <a:prstGeom prst="rect">
            <a:avLst/>
          </a:prstGeom>
        </p:spPr>
      </p:pic>
      <p:sp>
        <p:nvSpPr>
          <p:cNvPr id="3" name="สี่เหลี่ยมผืนผ้า 2"/>
          <p:cNvSpPr/>
          <p:nvPr/>
        </p:nvSpPr>
        <p:spPr>
          <a:xfrm>
            <a:off x="8719930" y="4517711"/>
            <a:ext cx="2928730" cy="22156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It will show on table now</a:t>
            </a:r>
            <a:endParaRPr lang="en-US" sz="4400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312411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7000" t="1312" r="16999" b="6657"/>
          <a:stretch/>
        </p:blipFill>
        <p:spPr>
          <a:xfrm>
            <a:off x="132523" y="13273"/>
            <a:ext cx="8348868" cy="6545102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8746434" y="1403450"/>
            <a:ext cx="2928730" cy="38173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If we want to know all student score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Click here</a:t>
            </a:r>
            <a:endParaRPr lang="en-US" sz="4400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  <p:sp>
        <p:nvSpPr>
          <p:cNvPr id="6" name="ลูกศรขวา 5"/>
          <p:cNvSpPr/>
          <p:nvPr/>
        </p:nvSpPr>
        <p:spPr>
          <a:xfrm rot="10319615">
            <a:off x="7472740" y="3676120"/>
            <a:ext cx="1524114" cy="84813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55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/>
          <p:cNvSpPr/>
          <p:nvPr/>
        </p:nvSpPr>
        <p:spPr>
          <a:xfrm>
            <a:off x="894522" y="2139018"/>
            <a:ext cx="2928730" cy="37147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44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This is will show on table all student now</a:t>
            </a:r>
            <a:endParaRPr lang="en-US" sz="4400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/>
          <a:srcRect l="60816" t="54299" r="22272" b="30270"/>
          <a:stretch/>
        </p:blipFill>
        <p:spPr>
          <a:xfrm>
            <a:off x="1097400" y="244941"/>
            <a:ext cx="2725852" cy="1398328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3"/>
          <a:srcRect l="25759" t="589" r="25453" b="6295"/>
          <a:stretch/>
        </p:blipFill>
        <p:spPr>
          <a:xfrm>
            <a:off x="4810539" y="47929"/>
            <a:ext cx="6400799" cy="68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41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58687" y="20062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DATABASE Of STDR System in XAMPP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6473" t="39719" r="25352" b="11007"/>
          <a:stretch/>
        </p:blipFill>
        <p:spPr>
          <a:xfrm>
            <a:off x="3114261" y="1526185"/>
            <a:ext cx="9077739" cy="5220181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2"/>
          <a:srcRect l="1722" t="36394" r="89518" b="48505"/>
          <a:stretch/>
        </p:blipFill>
        <p:spPr>
          <a:xfrm>
            <a:off x="122583" y="2769042"/>
            <a:ext cx="2885662" cy="27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8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45435" y="23264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64404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0768" t="6384" r="20972" b="12093"/>
          <a:stretch/>
        </p:blipFill>
        <p:spPr>
          <a:xfrm>
            <a:off x="3474719" y="0"/>
            <a:ext cx="8717282" cy="6858000"/>
          </a:xfrm>
          <a:prstGeom prst="rect">
            <a:avLst/>
          </a:prstGeom>
        </p:spPr>
      </p:pic>
      <p:sp>
        <p:nvSpPr>
          <p:cNvPr id="3" name="กล่องข้อความ 2"/>
          <p:cNvSpPr txBox="1"/>
          <p:nvPr/>
        </p:nvSpPr>
        <p:spPr>
          <a:xfrm>
            <a:off x="185531" y="1921278"/>
            <a:ext cx="335418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The Main Form</a:t>
            </a:r>
          </a:p>
          <a:p>
            <a:endParaRPr lang="en-US" sz="3600" b="1" dirty="0"/>
          </a:p>
          <a:p>
            <a:r>
              <a:rPr lang="en-US" sz="3200" dirty="0">
                <a:solidFill>
                  <a:srgbClr val="FF0000"/>
                </a:solidFill>
              </a:rPr>
              <a:t>If choose STUDENT</a:t>
            </a:r>
          </a:p>
          <a:p>
            <a:r>
              <a:rPr lang="en-US" sz="3200" dirty="0">
                <a:solidFill>
                  <a:srgbClr val="FF0000"/>
                </a:solidFill>
              </a:rPr>
              <a:t>Or click.</a:t>
            </a:r>
          </a:p>
        </p:txBody>
      </p:sp>
    </p:spTree>
    <p:extLst>
      <p:ext uri="{BB962C8B-B14F-4D97-AF65-F5344CB8AC3E}">
        <p14:creationId xmlns:p14="http://schemas.microsoft.com/office/powerpoint/2010/main" val="226090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1364974" y="384312"/>
            <a:ext cx="3372142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b="1" dirty="0"/>
              <a:t>Student From</a:t>
            </a: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141296" y="3159803"/>
            <a:ext cx="562339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/>
              <a:t>Just show only table all student 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2"/>
          <a:srcRect l="25759" t="589" r="25453" b="6295"/>
          <a:stretch/>
        </p:blipFill>
        <p:spPr>
          <a:xfrm>
            <a:off x="5764695" y="145774"/>
            <a:ext cx="6347791" cy="6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20564" t="6568" r="20564" b="11548"/>
          <a:stretch/>
        </p:blipFill>
        <p:spPr>
          <a:xfrm>
            <a:off x="3422259" y="1"/>
            <a:ext cx="8769742" cy="6858000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212034" y="583096"/>
            <a:ext cx="309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The Main Form</a:t>
            </a: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12034" y="2482983"/>
            <a:ext cx="32102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If choose ADMIN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Or click.</a:t>
            </a:r>
          </a:p>
        </p:txBody>
      </p:sp>
    </p:spTree>
    <p:extLst>
      <p:ext uri="{BB962C8B-B14F-4D97-AF65-F5344CB8AC3E}">
        <p14:creationId xmlns:p14="http://schemas.microsoft.com/office/powerpoint/2010/main" val="563934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/>
          <p:cNvPicPr>
            <a:picLocks noChangeAspect="1"/>
          </p:cNvPicPr>
          <p:nvPr/>
        </p:nvPicPr>
        <p:blipFill rotWithShape="1">
          <a:blip r:embed="rId2"/>
          <a:srcRect l="35435" t="27142" r="35639" b="33107"/>
          <a:stretch/>
        </p:blipFill>
        <p:spPr>
          <a:xfrm>
            <a:off x="-4835" y="-4972"/>
            <a:ext cx="4980533" cy="3848057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 rotWithShape="1">
          <a:blip r:embed="rId3"/>
          <a:srcRect l="35434" t="27452" r="35625" b="32745"/>
          <a:stretch/>
        </p:blipFill>
        <p:spPr>
          <a:xfrm>
            <a:off x="7241300" y="0"/>
            <a:ext cx="4950701" cy="3828104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4785698" y="569844"/>
            <a:ext cx="265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It show</a:t>
            </a:r>
          </a:p>
          <a:p>
            <a:pPr algn="ctr"/>
            <a:r>
              <a:rPr lang="en-US" sz="3600" b="1" dirty="0"/>
              <a:t>Login form</a:t>
            </a: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572376" y="4187393"/>
            <a:ext cx="2105738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If username or password is wrong</a:t>
            </a: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9141975" y="4811211"/>
            <a:ext cx="2480181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empty show asterisk  </a:t>
            </a:r>
          </a:p>
        </p:txBody>
      </p:sp>
      <p:sp>
        <p:nvSpPr>
          <p:cNvPr id="12" name="ลูกศรขวา 11"/>
          <p:cNvSpPr/>
          <p:nvPr/>
        </p:nvSpPr>
        <p:spPr>
          <a:xfrm rot="17014415">
            <a:off x="10232972" y="3109613"/>
            <a:ext cx="2289317" cy="728870"/>
          </a:xfrm>
          <a:prstGeom prst="rightArrow">
            <a:avLst>
              <a:gd name="adj1" fmla="val 53636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รูปภาพ 15"/>
          <p:cNvPicPr>
            <a:picLocks noChangeAspect="1"/>
          </p:cNvPicPr>
          <p:nvPr/>
        </p:nvPicPr>
        <p:blipFill rotWithShape="1">
          <a:blip r:embed="rId4"/>
          <a:srcRect l="35741" t="27323" r="35537" b="33004"/>
          <a:stretch/>
        </p:blipFill>
        <p:spPr>
          <a:xfrm>
            <a:off x="3395161" y="2902226"/>
            <a:ext cx="5093966" cy="3955774"/>
          </a:xfrm>
          <a:prstGeom prst="rect">
            <a:avLst/>
          </a:prstGeom>
        </p:spPr>
      </p:pic>
      <p:sp>
        <p:nvSpPr>
          <p:cNvPr id="10" name="ลูกศรขวา 9"/>
          <p:cNvSpPr/>
          <p:nvPr/>
        </p:nvSpPr>
        <p:spPr>
          <a:xfrm rot="21131052">
            <a:off x="2525975" y="4800843"/>
            <a:ext cx="1940764" cy="728870"/>
          </a:xfrm>
          <a:prstGeom prst="rightArrow">
            <a:avLst>
              <a:gd name="adj1" fmla="val 53636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1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7000" t="1312" r="16999" b="6657"/>
          <a:stretch/>
        </p:blipFill>
        <p:spPr>
          <a:xfrm>
            <a:off x="4227444" y="288050"/>
            <a:ext cx="7964556" cy="6243820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132511" y="563027"/>
            <a:ext cx="4002168" cy="56938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sz="2800" dirty="0">
                <a:solidFill>
                  <a:schemeClr val="bg1"/>
                </a:solidFill>
              </a:rPr>
              <a:t>If everything is ok then show the main form login.</a:t>
            </a:r>
          </a:p>
          <a:p>
            <a:pPr fontAlgn="base"/>
            <a:endParaRPr lang="en-US" sz="2800" dirty="0">
              <a:solidFill>
                <a:schemeClr val="bg1"/>
              </a:solidFill>
            </a:endParaRPr>
          </a:p>
          <a:p>
            <a:pPr fontAlgn="base"/>
            <a:r>
              <a:rPr lang="en-US" sz="2800" dirty="0">
                <a:solidFill>
                  <a:schemeClr val="bg1"/>
                </a:solidFill>
              </a:rPr>
              <a:t>A welcome label with the logged user USERNAME .</a:t>
            </a:r>
          </a:p>
          <a:p>
            <a:pPr fontAlgn="base"/>
            <a:endParaRPr lang="en-US" sz="2800" dirty="0">
              <a:solidFill>
                <a:schemeClr val="bg1"/>
              </a:solidFill>
            </a:endParaRPr>
          </a:p>
          <a:p>
            <a:pPr fontAlgn="base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 panel with a label on it to show total number of students .</a:t>
            </a:r>
          </a:p>
          <a:p>
            <a:pPr fontAlgn="base"/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fontAlgn="base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panel with a label on it to show total number of courses .</a:t>
            </a:r>
          </a:p>
        </p:txBody>
      </p:sp>
    </p:spTree>
    <p:extLst>
      <p:ext uri="{BB962C8B-B14F-4D97-AF65-F5344CB8AC3E}">
        <p14:creationId xmlns:p14="http://schemas.microsoft.com/office/powerpoint/2010/main" val="3067479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/>
          <a:srcRect l="17000" t="1313" r="17204" b="7201"/>
          <a:stretch/>
        </p:blipFill>
        <p:spPr>
          <a:xfrm>
            <a:off x="3554808" y="106017"/>
            <a:ext cx="8637191" cy="6751983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106018" y="1363688"/>
            <a:ext cx="3286540" cy="18161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rgbClr val="44444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Add new student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solidFill>
                <a:srgbClr val="444444"/>
              </a:solidFill>
              <a:latin typeface="Times New Roman" panose="02020603050405020304" pitchFamily="18" charset="0"/>
              <a:ea typeface="Calibri" panose="020F0502020204030204" pitchFamily="34" charset="0"/>
              <a:cs typeface="TH Niramit A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User can add new student.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H Niramit AS"/>
              </a:rPr>
              <a:t>Depend on user.</a:t>
            </a:r>
            <a:endParaRPr lang="en-US" b="1" dirty="0">
              <a:latin typeface="Century Gothic" panose="020B0502020202020204" pitchFamily="34" charset="0"/>
              <a:ea typeface="Calibri" panose="020F0502020204030204" pitchFamily="34" charset="0"/>
              <a:cs typeface="TH Niramit AS"/>
            </a:endParaRPr>
          </a:p>
        </p:txBody>
      </p:sp>
    </p:spTree>
    <p:extLst>
      <p:ext uri="{BB962C8B-B14F-4D97-AF65-F5344CB8AC3E}">
        <p14:creationId xmlns:p14="http://schemas.microsoft.com/office/powerpoint/2010/main" val="1423491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</TotalTime>
  <Words>295</Words>
  <Application>Microsoft Office PowerPoint</Application>
  <PresentationFormat>แบบจอกว้าง</PresentationFormat>
  <Paragraphs>72</Paragraphs>
  <Slides>34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43" baseType="lpstr">
      <vt:lpstr>Angsana New</vt:lpstr>
      <vt:lpstr>Arial</vt:lpstr>
      <vt:lpstr>Calibri</vt:lpstr>
      <vt:lpstr>Calibri Light</vt:lpstr>
      <vt:lpstr>Century Gothic</vt:lpstr>
      <vt:lpstr>Cordia New</vt:lpstr>
      <vt:lpstr>TH Niramit AS</vt:lpstr>
      <vt:lpstr>Times New Roman</vt:lpstr>
      <vt:lpstr>Office Theme</vt:lpstr>
      <vt:lpstr>Student Registration System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DATABASE Of STDR System in XAMPP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Abdulharis Yunuh</dc:creator>
  <cp:lastModifiedBy>Abdulharis Yunuh</cp:lastModifiedBy>
  <cp:revision>20</cp:revision>
  <dcterms:created xsi:type="dcterms:W3CDTF">2018-10-20T15:09:14Z</dcterms:created>
  <dcterms:modified xsi:type="dcterms:W3CDTF">2018-10-21T10:13:57Z</dcterms:modified>
</cp:coreProperties>
</file>